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4" r:id="rId6"/>
    <p:sldId id="269" r:id="rId7"/>
    <p:sldId id="270" r:id="rId8"/>
    <p:sldId id="293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1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CCEFE-32CC-56D1-63B8-E9AB1586C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3ECCD6-0775-3106-231D-8187B002CD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2AA8-4C60-43C0-BDEF-CAADE5B56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B0B7E-554C-1A5B-15CD-754F73C89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40CCE-B871-54B1-D5A4-B47C8BCE3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2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F305E-9C19-DB85-76C1-8EC8D9E7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FEDD1-EF31-1ECC-F1C2-D07359120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DAC31-334E-373C-C46D-BF3586CF9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2D266-81E9-E8F6-EB44-E1871BC98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4EDBE-4419-3B67-4A59-1BC03B1C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2FB6-FAE5-F618-43C5-6B6E09CA3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4B55C-7217-48C3-CFBC-9325F0570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BE6BF-594A-CE00-EA23-1506624F4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C5F97-7411-CA68-3CA1-38C78018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5623F-75B4-2D35-F009-408120973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7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8E88-5C25-4791-A0E7-9EBB2F699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7605D-A057-D1D1-8493-5B79ABD8D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A5347-AA1F-64C8-5515-55045A1BD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066CF-6AA3-339E-2266-C5EB876F8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249E9-2A82-3480-C70E-26CDE75ED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2F222-5C3A-7205-FAAF-DF7ABC999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0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BB7FA-002E-5F27-EC18-2DC55DA3E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6C821-1A21-A096-83E8-F00C79B82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C90F93-39F2-128B-2DD7-A34A05EB0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F0BF22-DF8D-6AFC-0D3C-43DAD893F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012F6E-ED2C-4B4A-3F15-6E96B86719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9B5BC-92DC-DF8B-244F-3804A3F6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972483-A947-4F02-1CB9-3E768DE4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1F794C-DD86-62C8-3469-A35726078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9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DC374-6394-7E10-FC4E-62792544D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37FC9-555C-4169-9B46-18B0F63DD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6F6991-3D14-834C-B466-1DC57250A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470D75-790D-2280-096D-8AF77DEB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7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310FE5-49EC-4966-E38D-74C0D1B6C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07541E-FF15-15F9-C7B9-CBB3A635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F668D-B13A-09E2-DADE-3CE83FC0A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8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BA6E3-3777-FD53-3E97-A033AA349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3513D-4C33-3C80-3749-C9B34CACC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4AD9E-BB24-730E-22CC-A03840B84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571527-9620-86D8-D206-00735D55A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A56DE-C2CB-EB73-01D8-CDA146797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6254A-C094-B173-39AB-0DEF57DB7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5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1ACCB-EE8B-73BC-78FF-C786EDBED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72537E-2002-3499-AFFB-CABBF7C821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98DE2-917E-4AAE-BFD0-12DE4043C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20EEE-0035-7D56-3C19-135C3A7A3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09A45-3371-BAC2-39C0-89FD8070E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E148F-7B22-5C66-749A-A10B74A8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1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C5259-D17E-4417-C61E-F85F54041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8C3BF3-6C50-84AF-ECD8-1B2A0EB5C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63881-DDFB-C6C1-3FA6-9DF81AB27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DE0D0-80D2-115A-1398-564204CD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7FDB0-1429-776F-23E4-8EF6FDC2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4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41677F-095E-40AF-7FC2-9C156C2490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2D243E-0C09-15C6-AF2E-0342A6BA9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DFEBE-D339-E0D6-71A4-ED2862BC3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3E47A-327E-81E6-EB31-7CB3A513E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4EA12-7AB8-9221-51B2-4267628FB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94C0A0-4E44-A76A-FAFE-E596B07C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434FE-83AA-A36C-7A92-3EA93B54D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FF0A1-B252-9135-5485-0E6AC14424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11560-3451-40D7-918F-3DD5E7207925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B195D-81D2-E31C-3030-2F3AE67E2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56848-9188-A0F3-DE0B-EAC4CD2B4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BB759-04A7-4703-9C32-81FEC49D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0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84945A-988D-E27F-1675-6E6FBAB11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390" y="1237258"/>
            <a:ext cx="3369803" cy="4383484"/>
          </a:xfrm>
          <a:prstGeom prst="rect">
            <a:avLst/>
          </a:prstGeom>
          <a:effectLst>
            <a:softEdge rad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B175DB-D0E6-070E-A49F-FE49ADBB17A4}"/>
              </a:ext>
            </a:extLst>
          </p:cNvPr>
          <p:cNvSpPr txBox="1"/>
          <p:nvPr/>
        </p:nvSpPr>
        <p:spPr>
          <a:xfrm>
            <a:off x="1326292" y="2695832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  Tri-Cities Garden Club, Inc.  </a:t>
            </a:r>
          </a:p>
          <a:p>
            <a:r>
              <a:rPr lang="en-US" sz="2400" dirty="0"/>
              <a:t>  Lighthouse Centerpieces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84A03D-48C5-233B-436C-862DD588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54" y="3605774"/>
            <a:ext cx="3279648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1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2F632-4F47-FC99-F378-2B3406A55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flower cups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519BAA-4241-0606-D6BF-B84C06E9F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9303" y="1690688"/>
            <a:ext cx="7757652" cy="4916589"/>
          </a:xfrm>
        </p:spPr>
      </p:pic>
    </p:spTree>
    <p:extLst>
      <p:ext uri="{BB962C8B-B14F-4D97-AF65-F5344CB8AC3E}">
        <p14:creationId xmlns:p14="http://schemas.microsoft.com/office/powerpoint/2010/main" val="102374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6FF9D3-4844-4C63-05B7-FFC11038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836" y="1290940"/>
            <a:ext cx="4116172" cy="30871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3C3379-90F0-804A-58A2-7654252F7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3957" y="2921092"/>
            <a:ext cx="4223951" cy="31679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7843F3-E445-7A00-2275-C6CD3E6EC2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63622" y="1370312"/>
            <a:ext cx="4223951" cy="316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1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FA20FF-C2A7-71BA-C44E-8591DE76E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7411" y="833150"/>
            <a:ext cx="3962287" cy="29717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FBD708-46CA-60ED-C578-79B97DF8F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20" y="337864"/>
            <a:ext cx="3266683" cy="49803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505C23-882C-5A97-5B53-C2FE0B82D2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84257" y="2846943"/>
            <a:ext cx="4223485" cy="316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6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990250-5BA4-7564-D089-040280358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390" y="1139312"/>
            <a:ext cx="4243172" cy="31823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AFF8B9-0160-B024-99A7-CD8766E8E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3818" y="2573420"/>
            <a:ext cx="4364363" cy="3366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A27AF8-AA81-DD30-5ABE-F477782FD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85710" y="1170040"/>
            <a:ext cx="4488987" cy="336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1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B0F794-1C80-C8C5-2823-B47EB6E04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07425" y="548219"/>
            <a:ext cx="6096000" cy="560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3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DD42C5-9AD7-9B7D-4910-C13F3BC08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94500" y="1097280"/>
            <a:ext cx="621792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1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86BA63-9C20-E242-228E-7DCCC7960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4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72DD2D-B8E0-AB5A-ABC1-62494AFA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6657D9-A3FC-928C-3FCC-E614B0FCB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7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5A74E7-5969-A3A8-3F75-E601E6A23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957052" y="92669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0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446359-C56B-0711-7EFF-64EDB7548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37387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9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E1A935-CA8C-73DC-2B7E-1304D8ED3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F527EA-CBBC-482A-7326-BC7D81012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722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7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346124-E1A7-D209-7284-A5A359046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37387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6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B05E87-2525-4CA4-2D7F-C7AB19C53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43864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2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D32280-EB8C-E4B1-0A91-E65EDB32D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97826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3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D02572-DD61-AE2F-E06E-7071D4196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9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343C17-D447-46D4-8041-A9134A0B5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E46496-C34B-9E87-D678-AA7F0CB49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22523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5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194273-17F0-1899-AB46-75619BABA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8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097898-03F4-4B7A-3F86-4A2DB9819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2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6E8FC1-A866-50EC-9B04-B1FA5AE6A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8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D4B6E8-B566-E9DB-2B06-DF506F331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53697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1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0B3A4D-5523-AD02-6CA8-39413A937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221658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744AAB-DC25-75D3-B26E-4459E98E7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BD49B6-4F30-1708-1749-A3C09C11C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1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87EEB-C43D-2A8E-DF70-25ADB93A0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309716"/>
            <a:ext cx="6096000" cy="623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0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F7D507-EF92-74CF-35F4-E2D174E06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69" y="265471"/>
            <a:ext cx="8967018" cy="633197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00CAFE6-65B1-C6E3-A7A4-2EAEEC5F2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ucida Calligraphy" panose="03010101010101010101" pitchFamily="66" charset="0"/>
              </a:rPr>
              <a:t>               THANK YOU!</a:t>
            </a:r>
          </a:p>
        </p:txBody>
      </p:sp>
    </p:spTree>
    <p:extLst>
      <p:ext uri="{BB962C8B-B14F-4D97-AF65-F5344CB8AC3E}">
        <p14:creationId xmlns:p14="http://schemas.microsoft.com/office/powerpoint/2010/main" val="126046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17</Words>
  <Application>Microsoft Office PowerPoint</Application>
  <PresentationFormat>Widescreen</PresentationFormat>
  <Paragraphs>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Lucida Calligraphy</vt:lpstr>
      <vt:lpstr>Office Theme</vt:lpstr>
      <vt:lpstr>PowerPoint Presentation</vt:lpstr>
      <vt:lpstr>Making flower cups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Monica Taylor</dc:creator>
  <cp:lastModifiedBy>Monica Taylor</cp:lastModifiedBy>
  <cp:revision>2</cp:revision>
  <dcterms:created xsi:type="dcterms:W3CDTF">2025-06-12T09:03:12Z</dcterms:created>
  <dcterms:modified xsi:type="dcterms:W3CDTF">2025-06-15T16:03:29Z</dcterms:modified>
</cp:coreProperties>
</file>